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>
              <a:defRPr/>
            </a:pPr>
            <a:r>
              <a:rPr lang="zh-CN" altLang="en-US" dirty="0" smtClean="0"/>
              <a:t>年龄结构</a:t>
            </a:r>
            <a:endParaRPr lang="zh-CN" altLang="en-US" dirty="0"/>
          </a:p>
        </c:rich>
      </c:tx>
      <c:layout>
        <c:manualLayout>
          <c:xMode val="edge"/>
          <c:yMode val="edge"/>
          <c:x val="0.3938488256249833"/>
          <c:y val="2.608702796858055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6592476459773978E-2"/>
          <c:y val="0.35140622637798158"/>
          <c:w val="0.44998908144124977"/>
          <c:h val="0.519561672873754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财务处工作人员年龄结构情况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30岁以下</c:v>
                </c:pt>
                <c:pt idx="1">
                  <c:v>30-40岁（含40岁）</c:v>
                </c:pt>
                <c:pt idx="2">
                  <c:v>40-50岁（含50岁）</c:v>
                </c:pt>
                <c:pt idx="3">
                  <c:v>50-60岁（含60岁）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47856360293774552"/>
          <c:y val="0.26274674595265923"/>
          <c:w val="0.45269613744319082"/>
          <c:h val="0.69688063372439879"/>
        </c:manualLayout>
      </c:layout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学历结构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本科生</c:v>
                </c:pt>
                <c:pt idx="1">
                  <c:v>研究生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9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layout/>
    </c:title>
    <c:view3D>
      <c:rAngAx val="1"/>
    </c:view3D>
    <c:plotArea>
      <c:layout>
        <c:manualLayout>
          <c:layoutTarget val="inner"/>
          <c:xMode val="edge"/>
          <c:yMode val="edge"/>
          <c:x val="0.11838697506561684"/>
          <c:y val="0.18147662401574802"/>
          <c:w val="0.73167027559055164"/>
          <c:h val="0.67445841535433093"/>
        </c:manualLayout>
      </c:layout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职称结构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初级</c:v>
                </c:pt>
                <c:pt idx="1">
                  <c:v>中级</c:v>
                </c:pt>
                <c:pt idx="2">
                  <c:v>副高</c:v>
                </c:pt>
                <c:pt idx="3">
                  <c:v>正高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hape val="box"/>
        <c:axId val="101418496"/>
        <c:axId val="101420032"/>
        <c:axId val="0"/>
      </c:bar3DChart>
      <c:catAx>
        <c:axId val="101418496"/>
        <c:scaling>
          <c:orientation val="minMax"/>
        </c:scaling>
        <c:axPos val="b"/>
        <c:tickLblPos val="nextTo"/>
        <c:crossAx val="101420032"/>
        <c:crosses val="autoZero"/>
        <c:auto val="1"/>
        <c:lblAlgn val="ctr"/>
        <c:lblOffset val="100"/>
      </c:catAx>
      <c:valAx>
        <c:axId val="101420032"/>
        <c:scaling>
          <c:orientation val="minMax"/>
        </c:scaling>
        <c:axPos val="l"/>
        <c:majorGridlines/>
        <c:numFmt formatCode="General" sourceLinked="1"/>
        <c:tickLblPos val="nextTo"/>
        <c:crossAx val="101418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670514722825844"/>
          <c:y val="0.23744938395404544"/>
          <c:w val="0.33427964431771939"/>
          <c:h val="0.10965021156032038"/>
        </c:manualLayout>
      </c:layout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layout>
        <c:manualLayout>
          <c:xMode val="edge"/>
          <c:yMode val="edge"/>
          <c:x val="0.30142643393294322"/>
          <c:y val="2.424225456785159E-2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从业时间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10年以下</c:v>
                </c:pt>
                <c:pt idx="1">
                  <c:v>10-20年</c:v>
                </c:pt>
                <c:pt idx="2">
                  <c:v>20-30年</c:v>
                </c:pt>
                <c:pt idx="3">
                  <c:v>30年以上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shape val="cylinder"/>
        <c:axId val="101448704"/>
        <c:axId val="99943168"/>
        <c:axId val="0"/>
      </c:bar3DChart>
      <c:catAx>
        <c:axId val="101448704"/>
        <c:scaling>
          <c:orientation val="minMax"/>
        </c:scaling>
        <c:axPos val="b"/>
        <c:tickLblPos val="nextTo"/>
        <c:crossAx val="99943168"/>
        <c:crosses val="autoZero"/>
        <c:auto val="1"/>
        <c:lblAlgn val="ctr"/>
        <c:lblOffset val="100"/>
      </c:catAx>
      <c:valAx>
        <c:axId val="99943168"/>
        <c:scaling>
          <c:orientation val="minMax"/>
        </c:scaling>
        <c:axPos val="l"/>
        <c:majorGridlines/>
        <c:numFmt formatCode="General" sourceLinked="1"/>
        <c:tickLblPos val="nextTo"/>
        <c:crossAx val="1014487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3E7A-F23C-4F5A-95EC-6BCBA9F4BD3A}" type="datetimeFigureOut">
              <a:rPr lang="zh-CN" altLang="en-US" smtClean="0"/>
              <a:pPr/>
              <a:t>2017/11/3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C557E-8924-47F6-8ED5-D92C39921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7815290" cy="1457334"/>
          </a:xfrm>
        </p:spPr>
        <p:txBody>
          <a:bodyPr/>
          <a:lstStyle/>
          <a:p>
            <a:r>
              <a:rPr lang="zh-CN" altLang="en-US" dirty="0" smtClean="0"/>
              <a:t>财务处工作人员情况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图表 3"/>
          <p:cNvGraphicFramePr/>
          <p:nvPr/>
        </p:nvGraphicFramePr>
        <p:xfrm>
          <a:off x="285720" y="1285860"/>
          <a:ext cx="5000660" cy="2460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5357818" y="1500174"/>
          <a:ext cx="3500462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图表 7"/>
          <p:cNvGraphicFramePr/>
          <p:nvPr/>
        </p:nvGraphicFramePr>
        <p:xfrm>
          <a:off x="428596" y="3643314"/>
          <a:ext cx="3714776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图表 8"/>
          <p:cNvGraphicFramePr/>
          <p:nvPr/>
        </p:nvGraphicFramePr>
        <p:xfrm>
          <a:off x="4500562" y="3714728"/>
          <a:ext cx="4500594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11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财务处工作人员情况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李买莲</dc:creator>
  <cp:lastModifiedBy>李买莲</cp:lastModifiedBy>
  <cp:revision>9</cp:revision>
  <dcterms:created xsi:type="dcterms:W3CDTF">2017-07-12T03:05:34Z</dcterms:created>
  <dcterms:modified xsi:type="dcterms:W3CDTF">2017-11-03T03:38:09Z</dcterms:modified>
</cp:coreProperties>
</file>